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2" r:id="rId6"/>
    <p:sldId id="263" r:id="rId7"/>
    <p:sldId id="261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 mitjà 2 - èmfasi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2" autoAdjust="0"/>
    <p:restoredTop sz="94660"/>
  </p:normalViewPr>
  <p:slideViewPr>
    <p:cSldViewPr snapToGrid="0">
      <p:cViewPr>
        <p:scale>
          <a:sx n="108" d="100"/>
          <a:sy n="108" d="100"/>
        </p:scale>
        <p:origin x="120" y="5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a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% </a:t>
            </a:r>
            <a:r>
              <a:rPr lang="en-US" dirty="0" err="1"/>
              <a:t>Participació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Full1!$B$1</c:f>
              <c:strCache>
                <c:ptCount val="1"/>
                <c:pt idx="0">
                  <c:v>Sèrie 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Full1!$A$2:$A$5</c:f>
              <c:strCache>
                <c:ptCount val="4"/>
                <c:pt idx="0">
                  <c:v>alumne 1</c:v>
                </c:pt>
                <c:pt idx="1">
                  <c:v>alumne 2</c:v>
                </c:pt>
                <c:pt idx="2">
                  <c:v>alumne 3</c:v>
                </c:pt>
                <c:pt idx="3">
                  <c:v>alumne 4</c:v>
                </c:pt>
              </c:strCache>
            </c:strRef>
          </c:cat>
          <c:val>
            <c:numRef>
              <c:f>Full1!$B$2:$B$5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DB-45BC-AF3C-EEFFEF3E30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47778448"/>
        <c:axId val="247775088"/>
        <c:axId val="0"/>
      </c:bar3DChart>
      <c:catAx>
        <c:axId val="247778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47775088"/>
        <c:crosses val="autoZero"/>
        <c:auto val="1"/>
        <c:lblAlgn val="ctr"/>
        <c:lblOffset val="100"/>
        <c:noMultiLvlLbl val="0"/>
      </c:catAx>
      <c:valAx>
        <c:axId val="24777508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4777844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1AD8211D-A70D-BA68-BDF3-8D6DFE1673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Subtítol 2">
            <a:extLst>
              <a:ext uri="{FF2B5EF4-FFF2-40B4-BE49-F238E27FC236}">
                <a16:creationId xmlns:a16="http://schemas.microsoft.com/office/drawing/2014/main" id="{F5EC89F6-77EB-8481-431A-64318B097F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a-ES"/>
              <a:t>Feu clic aquí per editar l'estil de subtítols del patró</a:t>
            </a:r>
            <a:endParaRPr lang="es-ES"/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12D0ED47-5760-8124-0960-0E8A8F98C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006CD-0CFB-4E15-BA1B-E12C478D26C3}" type="datetimeFigureOut">
              <a:rPr lang="es-ES" smtClean="0"/>
              <a:t>17/05/2023</a:t>
            </a:fld>
            <a:endParaRPr lang="es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20EE2346-97F3-7258-FA2A-641200AEB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7F1C2381-AB48-73A6-4B62-5BC55CD61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674EA-1539-49DA-9504-588D44956F0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3546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0992334F-A2FD-A9E4-E481-087D1C9B2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vertical 2">
            <a:extLst>
              <a:ext uri="{FF2B5EF4-FFF2-40B4-BE49-F238E27FC236}">
                <a16:creationId xmlns:a16="http://schemas.microsoft.com/office/drawing/2014/main" id="{F4DB1C3E-1B46-7900-DE25-371236D96C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7258BC8C-A90A-5A7F-EE17-931DF8A75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006CD-0CFB-4E15-BA1B-E12C478D26C3}" type="datetimeFigureOut">
              <a:rPr lang="es-ES" smtClean="0"/>
              <a:t>17/05/2023</a:t>
            </a:fld>
            <a:endParaRPr lang="es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AE56343C-E7A2-2602-0BB3-3B14625CB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8E6F416E-290B-4ADF-2F85-EE5030393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674EA-1539-49DA-9504-588D44956F0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5010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>
            <a:extLst>
              <a:ext uri="{FF2B5EF4-FFF2-40B4-BE49-F238E27FC236}">
                <a16:creationId xmlns:a16="http://schemas.microsoft.com/office/drawing/2014/main" id="{65FFC792-0C35-D346-1622-47906884FF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vertical 2">
            <a:extLst>
              <a:ext uri="{FF2B5EF4-FFF2-40B4-BE49-F238E27FC236}">
                <a16:creationId xmlns:a16="http://schemas.microsoft.com/office/drawing/2014/main" id="{CC1B0A08-C8AD-6871-E04E-E78532EEEF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1FB9C3A0-3DC0-CC4B-F705-21CCF5B7F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006CD-0CFB-4E15-BA1B-E12C478D26C3}" type="datetimeFigureOut">
              <a:rPr lang="es-ES" smtClean="0"/>
              <a:t>17/05/2023</a:t>
            </a:fld>
            <a:endParaRPr lang="es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1EAA88BA-CCB4-D15D-31E0-9AFB64FF2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6AA09FF1-1A4B-CC56-B811-7CF0A65B6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674EA-1539-49DA-9504-588D44956F0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7442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5C51980F-E6ED-4868-FDAA-E081D1C76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E8076EF7-F786-0C53-C929-72C9742E1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5678E952-BC41-0231-F4ED-F0C502EB0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006CD-0CFB-4E15-BA1B-E12C478D26C3}" type="datetimeFigureOut">
              <a:rPr lang="es-ES" smtClean="0"/>
              <a:t>17/05/2023</a:t>
            </a:fld>
            <a:endParaRPr lang="es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AF93B90E-92DA-39D2-004C-41E6AF7D1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C8AD7467-2847-2EAD-9675-45E8EC0CC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674EA-1539-49DA-9504-588D44956F0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421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9B97A2F8-4D75-8A40-7022-84594836E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F88C3D65-EA69-5EF7-5890-C994ED9C45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0FD4456D-E6C3-C04E-557C-48B4370F7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006CD-0CFB-4E15-BA1B-E12C478D26C3}" type="datetimeFigureOut">
              <a:rPr lang="es-ES" smtClean="0"/>
              <a:t>17/05/2023</a:t>
            </a:fld>
            <a:endParaRPr lang="es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292A0864-C76D-DEAF-A9A9-BFD2E6BBF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F539990B-C723-9961-95BE-7EA5E9C55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674EA-1539-49DA-9504-588D44956F0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8991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CF75F4DF-376C-C2AE-0433-0792E21D2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BB89F9E4-748A-BD2C-41E9-698BA5A4B0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contingut 3">
            <a:extLst>
              <a:ext uri="{FF2B5EF4-FFF2-40B4-BE49-F238E27FC236}">
                <a16:creationId xmlns:a16="http://schemas.microsoft.com/office/drawing/2014/main" id="{4F2F9C6C-7442-0D8C-E44D-7F222860E9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3960C809-3EFF-C323-71FA-59696352B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006CD-0CFB-4E15-BA1B-E12C478D26C3}" type="datetimeFigureOut">
              <a:rPr lang="es-ES" smtClean="0"/>
              <a:t>17/05/2023</a:t>
            </a:fld>
            <a:endParaRPr lang="es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CA62A40C-9645-E959-EE1B-C8F33F7F2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9E0A8C99-ADCF-0D27-C8AA-005BD11E3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674EA-1539-49DA-9504-588D44956F0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8316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2C93FBBB-87AF-7937-17DC-71D1704C9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C3795101-9191-B520-E6D2-23F93E4CA4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4" name="Contenidor de contingut 3">
            <a:extLst>
              <a:ext uri="{FF2B5EF4-FFF2-40B4-BE49-F238E27FC236}">
                <a16:creationId xmlns:a16="http://schemas.microsoft.com/office/drawing/2014/main" id="{16AA24E0-B1DC-4258-F6D0-DE66DF8AAD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5" name="Contenidor de text 4">
            <a:extLst>
              <a:ext uri="{FF2B5EF4-FFF2-40B4-BE49-F238E27FC236}">
                <a16:creationId xmlns:a16="http://schemas.microsoft.com/office/drawing/2014/main" id="{EA8C6C1C-B100-145A-718C-AA48574CE9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6" name="Contenidor de contingut 5">
            <a:extLst>
              <a:ext uri="{FF2B5EF4-FFF2-40B4-BE49-F238E27FC236}">
                <a16:creationId xmlns:a16="http://schemas.microsoft.com/office/drawing/2014/main" id="{D38004E9-4D5D-88A0-5390-6F6289627B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7" name="Contenidor de data 6">
            <a:extLst>
              <a:ext uri="{FF2B5EF4-FFF2-40B4-BE49-F238E27FC236}">
                <a16:creationId xmlns:a16="http://schemas.microsoft.com/office/drawing/2014/main" id="{7260FDC5-1869-4C9C-6265-EA5D0B400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006CD-0CFB-4E15-BA1B-E12C478D26C3}" type="datetimeFigureOut">
              <a:rPr lang="es-ES" smtClean="0"/>
              <a:t>17/05/2023</a:t>
            </a:fld>
            <a:endParaRPr lang="es-ES"/>
          </a:p>
        </p:txBody>
      </p:sp>
      <p:sp>
        <p:nvSpPr>
          <p:cNvPr id="8" name="Contenidor de peu de pàgina 7">
            <a:extLst>
              <a:ext uri="{FF2B5EF4-FFF2-40B4-BE49-F238E27FC236}">
                <a16:creationId xmlns:a16="http://schemas.microsoft.com/office/drawing/2014/main" id="{0E585041-4C65-C815-A2D7-066DC1258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Contenidor de número de diapositiva 8">
            <a:extLst>
              <a:ext uri="{FF2B5EF4-FFF2-40B4-BE49-F238E27FC236}">
                <a16:creationId xmlns:a16="http://schemas.microsoft.com/office/drawing/2014/main" id="{BDC7F5F8-EF17-0F25-8DDC-A533B66C9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674EA-1539-49DA-9504-588D44956F0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9647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80B50914-BDEB-5E76-F2E2-7B6D94A11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data 2">
            <a:extLst>
              <a:ext uri="{FF2B5EF4-FFF2-40B4-BE49-F238E27FC236}">
                <a16:creationId xmlns:a16="http://schemas.microsoft.com/office/drawing/2014/main" id="{B314FADF-F0CB-5228-5B5F-66D0A1424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006CD-0CFB-4E15-BA1B-E12C478D26C3}" type="datetimeFigureOut">
              <a:rPr lang="es-ES" smtClean="0"/>
              <a:t>17/05/2023</a:t>
            </a:fld>
            <a:endParaRPr lang="es-ES"/>
          </a:p>
        </p:txBody>
      </p:sp>
      <p:sp>
        <p:nvSpPr>
          <p:cNvPr id="4" name="Contenidor de peu de pàgina 3">
            <a:extLst>
              <a:ext uri="{FF2B5EF4-FFF2-40B4-BE49-F238E27FC236}">
                <a16:creationId xmlns:a16="http://schemas.microsoft.com/office/drawing/2014/main" id="{478046E2-6DCB-CA5F-542A-21EB59610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Contenidor de número de diapositiva 4">
            <a:extLst>
              <a:ext uri="{FF2B5EF4-FFF2-40B4-BE49-F238E27FC236}">
                <a16:creationId xmlns:a16="http://schemas.microsoft.com/office/drawing/2014/main" id="{06BA9BF3-B540-4817-6DE8-126E11C5A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674EA-1539-49DA-9504-588D44956F0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4933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>
            <a:extLst>
              <a:ext uri="{FF2B5EF4-FFF2-40B4-BE49-F238E27FC236}">
                <a16:creationId xmlns:a16="http://schemas.microsoft.com/office/drawing/2014/main" id="{70800DCA-9D35-A07F-F493-D00E9E789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006CD-0CFB-4E15-BA1B-E12C478D26C3}" type="datetimeFigureOut">
              <a:rPr lang="es-ES" smtClean="0"/>
              <a:t>17/05/2023</a:t>
            </a:fld>
            <a:endParaRPr lang="es-ES"/>
          </a:p>
        </p:txBody>
      </p:sp>
      <p:sp>
        <p:nvSpPr>
          <p:cNvPr id="3" name="Contenidor de peu de pàgina 2">
            <a:extLst>
              <a:ext uri="{FF2B5EF4-FFF2-40B4-BE49-F238E27FC236}">
                <a16:creationId xmlns:a16="http://schemas.microsoft.com/office/drawing/2014/main" id="{2CF6E7F6-FD60-0621-9D9B-47264D689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Contenidor de número de diapositiva 3">
            <a:extLst>
              <a:ext uri="{FF2B5EF4-FFF2-40B4-BE49-F238E27FC236}">
                <a16:creationId xmlns:a16="http://schemas.microsoft.com/office/drawing/2014/main" id="{4848D27C-4B99-F41E-6852-C9E34671C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674EA-1539-49DA-9504-588D44956F0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3732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1F96335D-4CD4-5688-87BD-5920ACB44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0C6AFAF7-1028-4E2B-E874-C220E0DF3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EDECBD0B-A4D3-A8D4-4073-608B4018EF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62F9D14B-54FE-1E0D-3E56-60AA03667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006CD-0CFB-4E15-BA1B-E12C478D26C3}" type="datetimeFigureOut">
              <a:rPr lang="es-ES" smtClean="0"/>
              <a:t>17/05/2023</a:t>
            </a:fld>
            <a:endParaRPr lang="es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0CFF0259-7DC9-6937-5B1C-E37020320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4745BF7F-6D23-4DA7-A68E-ACBCA2441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674EA-1539-49DA-9504-588D44956F0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1438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CB39476D-4362-2120-1310-73FABD820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'imatge 2">
            <a:extLst>
              <a:ext uri="{FF2B5EF4-FFF2-40B4-BE49-F238E27FC236}">
                <a16:creationId xmlns:a16="http://schemas.microsoft.com/office/drawing/2014/main" id="{157FA0EC-E10A-090C-DE0F-21CF662C54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6F6DFE86-E1AF-4F90-7B6C-DA0B868BC5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DBEBA46D-6437-A361-AD44-5580DCECE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006CD-0CFB-4E15-BA1B-E12C478D26C3}" type="datetimeFigureOut">
              <a:rPr lang="es-ES" smtClean="0"/>
              <a:t>17/05/2023</a:t>
            </a:fld>
            <a:endParaRPr lang="es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5E4294CC-6BA1-6695-2D1B-7B40263B1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26E77547-DB79-5224-0D81-4BE6B4709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674EA-1539-49DA-9504-588D44956F0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2749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>
            <a:extLst>
              <a:ext uri="{FF2B5EF4-FFF2-40B4-BE49-F238E27FC236}">
                <a16:creationId xmlns:a16="http://schemas.microsoft.com/office/drawing/2014/main" id="{E3A1E31D-9D11-3A18-4573-07C398B67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D672BA18-BE65-C33B-7E84-1BF7611D3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718AB90D-580F-3AE0-47E8-B0D2F69375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006CD-0CFB-4E15-BA1B-E12C478D26C3}" type="datetimeFigureOut">
              <a:rPr lang="es-ES" smtClean="0"/>
              <a:t>17/05/2023</a:t>
            </a:fld>
            <a:endParaRPr lang="es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EB5FDAAF-E69F-29E3-4BE7-62BEFD9911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FE2BBA48-3047-90AA-77EA-7C0B65B97A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674EA-1539-49DA-9504-588D44956F0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5659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1B35E5CF-4461-2A50-1CB4-7982DB6B62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444167"/>
            <a:ext cx="9144000" cy="2387600"/>
          </a:xfrm>
        </p:spPr>
        <p:txBody>
          <a:bodyPr/>
          <a:lstStyle/>
          <a:p>
            <a:r>
              <a:rPr lang="es-ES" dirty="0"/>
              <a:t>UT5 </a:t>
            </a:r>
            <a:r>
              <a:rPr lang="es-ES" dirty="0" err="1"/>
              <a:t>Circ</a:t>
            </a:r>
            <a:r>
              <a:rPr lang="es-ES" dirty="0"/>
              <a:t> Romà</a:t>
            </a:r>
          </a:p>
        </p:txBody>
      </p:sp>
      <p:sp>
        <p:nvSpPr>
          <p:cNvPr id="3" name="Subtítol 2">
            <a:extLst>
              <a:ext uri="{FF2B5EF4-FFF2-40B4-BE49-F238E27FC236}">
                <a16:creationId xmlns:a16="http://schemas.microsoft.com/office/drawing/2014/main" id="{DB38F945-E719-270C-DFEB-7CDC6E76F1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23526"/>
            <a:ext cx="9144000" cy="1655762"/>
          </a:xfrm>
        </p:spPr>
        <p:txBody>
          <a:bodyPr/>
          <a:lstStyle/>
          <a:p>
            <a:r>
              <a:rPr lang="es-ES" dirty="0"/>
              <a:t>Foto de </a:t>
            </a:r>
            <a:r>
              <a:rPr lang="es-ES" dirty="0" err="1"/>
              <a:t>l’equip</a:t>
            </a:r>
            <a:r>
              <a:rPr lang="es-ES" dirty="0"/>
              <a:t>. </a:t>
            </a:r>
            <a:r>
              <a:rPr lang="es-ES" dirty="0" err="1"/>
              <a:t>Cognoms</a:t>
            </a:r>
            <a:r>
              <a:rPr lang="es-ES" dirty="0"/>
              <a:t>, </a:t>
            </a:r>
            <a:r>
              <a:rPr lang="es-ES" dirty="0" err="1"/>
              <a:t>noms</a:t>
            </a:r>
            <a:endParaRPr lang="es-ES" dirty="0"/>
          </a:p>
          <a:p>
            <a:r>
              <a:rPr lang="es-ES" dirty="0"/>
              <a:t>Enllaç carpeta OneDrive </a:t>
            </a:r>
          </a:p>
        </p:txBody>
      </p:sp>
      <p:pic>
        <p:nvPicPr>
          <p:cNvPr id="5" name="Gràfic 4" descr="Group outline">
            <a:extLst>
              <a:ext uri="{FF2B5EF4-FFF2-40B4-BE49-F238E27FC236}">
                <a16:creationId xmlns:a16="http://schemas.microsoft.com/office/drawing/2014/main" id="{ED03E79E-D4F6-26DD-314E-97C3F8AB192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b="43411"/>
          <a:stretch/>
        </p:blipFill>
        <p:spPr>
          <a:xfrm>
            <a:off x="4292367" y="1943433"/>
            <a:ext cx="3607266" cy="2041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787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ol 2">
            <a:extLst>
              <a:ext uri="{FF2B5EF4-FFF2-40B4-BE49-F238E27FC236}">
                <a16:creationId xmlns:a16="http://schemas.microsoft.com/office/drawing/2014/main" id="{DB38F945-E719-270C-DFEB-7CDC6E76F1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600" y="3552420"/>
            <a:ext cx="9144000" cy="1655762"/>
          </a:xfrm>
        </p:spPr>
        <p:txBody>
          <a:bodyPr/>
          <a:lstStyle/>
          <a:p>
            <a:r>
              <a:rPr lang="es-ES" dirty="0" err="1"/>
              <a:t>Cognoms</a:t>
            </a:r>
            <a:r>
              <a:rPr lang="es-ES" dirty="0"/>
              <a:t>, </a:t>
            </a:r>
            <a:r>
              <a:rPr lang="es-ES" dirty="0" err="1"/>
              <a:t>noms</a:t>
            </a:r>
            <a:endParaRPr lang="es-ES" dirty="0"/>
          </a:p>
          <a:p>
            <a:r>
              <a:rPr lang="es-ES" dirty="0"/>
              <a:t>Enllaç carpeta OneDrive </a:t>
            </a:r>
          </a:p>
        </p:txBody>
      </p:sp>
      <p:grpSp>
        <p:nvGrpSpPr>
          <p:cNvPr id="12" name="Agrupa 11">
            <a:extLst>
              <a:ext uri="{FF2B5EF4-FFF2-40B4-BE49-F238E27FC236}">
                <a16:creationId xmlns:a16="http://schemas.microsoft.com/office/drawing/2014/main" id="{C9B8D0DE-787A-EA9C-AA8B-85E6604B31C8}"/>
              </a:ext>
            </a:extLst>
          </p:cNvPr>
          <p:cNvGrpSpPr/>
          <p:nvPr/>
        </p:nvGrpSpPr>
        <p:grpSpPr>
          <a:xfrm>
            <a:off x="904744" y="1202051"/>
            <a:ext cx="10301681" cy="4848836"/>
            <a:chOff x="1392572" y="1166070"/>
            <a:chExt cx="10301681" cy="4848836"/>
          </a:xfrm>
        </p:grpSpPr>
        <p:grpSp>
          <p:nvGrpSpPr>
            <p:cNvPr id="9" name="Agrupa 8">
              <a:extLst>
                <a:ext uri="{FF2B5EF4-FFF2-40B4-BE49-F238E27FC236}">
                  <a16:creationId xmlns:a16="http://schemas.microsoft.com/office/drawing/2014/main" id="{C0CFFE25-D6AA-88AC-2AD0-60147460B21C}"/>
                </a:ext>
              </a:extLst>
            </p:cNvPr>
            <p:cNvGrpSpPr/>
            <p:nvPr/>
          </p:nvGrpSpPr>
          <p:grpSpPr>
            <a:xfrm>
              <a:off x="1392572" y="1166070"/>
              <a:ext cx="10301681" cy="4848836"/>
              <a:chOff x="1392572" y="1166070"/>
              <a:chExt cx="10301681" cy="4848836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B64FD8E-2044-B737-67C1-1BD91B32DFB9}"/>
                  </a:ext>
                </a:extLst>
              </p:cNvPr>
              <p:cNvSpPr/>
              <p:nvPr/>
            </p:nvSpPr>
            <p:spPr>
              <a:xfrm>
                <a:off x="1392572" y="1166070"/>
                <a:ext cx="10301681" cy="4848836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cxnSp>
            <p:nvCxnSpPr>
              <p:cNvPr id="8" name="Connector recte 7">
                <a:extLst>
                  <a:ext uri="{FF2B5EF4-FFF2-40B4-BE49-F238E27FC236}">
                    <a16:creationId xmlns:a16="http://schemas.microsoft.com/office/drawing/2014/main" id="{5D9BCD03-565F-2F03-6FAC-78064FD870C1}"/>
                  </a:ext>
                </a:extLst>
              </p:cNvPr>
              <p:cNvCxnSpPr>
                <a:stCxn id="6" idx="0"/>
                <a:endCxn id="6" idx="2"/>
              </p:cNvCxnSpPr>
              <p:nvPr/>
            </p:nvCxnSpPr>
            <p:spPr>
              <a:xfrm>
                <a:off x="6543413" y="1166070"/>
                <a:ext cx="0" cy="484883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" name="Connector recte 10">
              <a:extLst>
                <a:ext uri="{FF2B5EF4-FFF2-40B4-BE49-F238E27FC236}">
                  <a16:creationId xmlns:a16="http://schemas.microsoft.com/office/drawing/2014/main" id="{84600649-B230-E3D0-CD36-F6AB594C7082}"/>
                </a:ext>
              </a:extLst>
            </p:cNvPr>
            <p:cNvCxnSpPr>
              <a:stCxn id="6" idx="1"/>
              <a:endCxn id="6" idx="3"/>
            </p:cNvCxnSpPr>
            <p:nvPr/>
          </p:nvCxnSpPr>
          <p:spPr>
            <a:xfrm>
              <a:off x="1392572" y="3590488"/>
              <a:ext cx="1030168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Subtítol 2">
            <a:extLst>
              <a:ext uri="{FF2B5EF4-FFF2-40B4-BE49-F238E27FC236}">
                <a16:creationId xmlns:a16="http://schemas.microsoft.com/office/drawing/2014/main" id="{81DD170D-19A6-44D9-DF46-AB0ED6C5E742}"/>
              </a:ext>
            </a:extLst>
          </p:cNvPr>
          <p:cNvSpPr txBox="1">
            <a:spLocks/>
          </p:cNvSpPr>
          <p:nvPr/>
        </p:nvSpPr>
        <p:spPr>
          <a:xfrm>
            <a:off x="904742" y="1276101"/>
            <a:ext cx="5150842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Repte </a:t>
            </a:r>
            <a:r>
              <a:rPr lang="es-ES" dirty="0" err="1"/>
              <a:t>autoxoc</a:t>
            </a:r>
            <a:r>
              <a:rPr lang="es-ES" dirty="0"/>
              <a:t> R5.1</a:t>
            </a:r>
          </a:p>
          <a:p>
            <a:r>
              <a:rPr lang="es-ES" sz="1400" dirty="0"/>
              <a:t>(En que </a:t>
            </a:r>
            <a:r>
              <a:rPr lang="es-ES" sz="1400" dirty="0" err="1"/>
              <a:t>consisteix</a:t>
            </a:r>
            <a:r>
              <a:rPr lang="es-ES" sz="1400" dirty="0"/>
              <a:t>?)</a:t>
            </a:r>
          </a:p>
        </p:txBody>
      </p:sp>
      <p:sp>
        <p:nvSpPr>
          <p:cNvPr id="14" name="Subtítol 2">
            <a:extLst>
              <a:ext uri="{FF2B5EF4-FFF2-40B4-BE49-F238E27FC236}">
                <a16:creationId xmlns:a16="http://schemas.microsoft.com/office/drawing/2014/main" id="{DFEE0B16-A547-C77F-73DC-359A5660B22C}"/>
              </a:ext>
            </a:extLst>
          </p:cNvPr>
          <p:cNvSpPr txBox="1">
            <a:spLocks/>
          </p:cNvSpPr>
          <p:nvPr/>
        </p:nvSpPr>
        <p:spPr>
          <a:xfrm>
            <a:off x="6136417" y="1227606"/>
            <a:ext cx="5150842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Repte </a:t>
            </a:r>
            <a:r>
              <a:rPr lang="es-ES" dirty="0" err="1"/>
              <a:t>evitaxoc</a:t>
            </a:r>
            <a:r>
              <a:rPr lang="es-ES" dirty="0"/>
              <a:t> R5.2</a:t>
            </a:r>
          </a:p>
          <a:p>
            <a:r>
              <a:rPr lang="es-ES" sz="1400" dirty="0"/>
              <a:t>(En que </a:t>
            </a:r>
            <a:r>
              <a:rPr lang="es-ES" sz="1400" dirty="0" err="1"/>
              <a:t>consisteix</a:t>
            </a:r>
            <a:r>
              <a:rPr lang="es-ES" sz="1400" dirty="0"/>
              <a:t>?)</a:t>
            </a:r>
          </a:p>
        </p:txBody>
      </p:sp>
      <p:sp>
        <p:nvSpPr>
          <p:cNvPr id="15" name="Subtítol 2">
            <a:extLst>
              <a:ext uri="{FF2B5EF4-FFF2-40B4-BE49-F238E27FC236}">
                <a16:creationId xmlns:a16="http://schemas.microsoft.com/office/drawing/2014/main" id="{DB98D49A-40AF-4A14-50C7-EDD3DF26412E}"/>
              </a:ext>
            </a:extLst>
          </p:cNvPr>
          <p:cNvSpPr txBox="1">
            <a:spLocks/>
          </p:cNvSpPr>
          <p:nvPr/>
        </p:nvSpPr>
        <p:spPr>
          <a:xfrm>
            <a:off x="985575" y="3626469"/>
            <a:ext cx="5150842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Repte F1 R5.3</a:t>
            </a:r>
          </a:p>
          <a:p>
            <a:r>
              <a:rPr lang="es-ES" sz="1400" dirty="0"/>
              <a:t>(En que </a:t>
            </a:r>
            <a:r>
              <a:rPr lang="es-ES" sz="1400" dirty="0" err="1"/>
              <a:t>consisteix</a:t>
            </a:r>
            <a:r>
              <a:rPr lang="es-ES" sz="1400" dirty="0"/>
              <a:t>?)</a:t>
            </a:r>
          </a:p>
        </p:txBody>
      </p:sp>
      <p:sp>
        <p:nvSpPr>
          <p:cNvPr id="2" name="Subtítol 2">
            <a:extLst>
              <a:ext uri="{FF2B5EF4-FFF2-40B4-BE49-F238E27FC236}">
                <a16:creationId xmlns:a16="http://schemas.microsoft.com/office/drawing/2014/main" id="{9824CE2A-395A-5506-EFD0-666C234CF37B}"/>
              </a:ext>
            </a:extLst>
          </p:cNvPr>
          <p:cNvSpPr txBox="1">
            <a:spLocks/>
          </p:cNvSpPr>
          <p:nvPr/>
        </p:nvSpPr>
        <p:spPr>
          <a:xfrm>
            <a:off x="3480163" y="514998"/>
            <a:ext cx="5150842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Breu </a:t>
            </a:r>
            <a:r>
              <a:rPr lang="es-ES" dirty="0" err="1"/>
              <a:t>descripció</a:t>
            </a:r>
            <a:r>
              <a:rPr lang="es-ES" dirty="0"/>
              <a:t> </a:t>
            </a:r>
            <a:r>
              <a:rPr lang="es-ES" dirty="0" err="1"/>
              <a:t>dels</a:t>
            </a:r>
            <a:r>
              <a:rPr lang="es-ES" dirty="0"/>
              <a:t> reptes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3435364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ol 2">
            <a:extLst>
              <a:ext uri="{FF2B5EF4-FFF2-40B4-BE49-F238E27FC236}">
                <a16:creationId xmlns:a16="http://schemas.microsoft.com/office/drawing/2014/main" id="{DB38F945-E719-270C-DFEB-7CDC6E76F1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600" y="3552420"/>
            <a:ext cx="9144000" cy="1655762"/>
          </a:xfrm>
        </p:spPr>
        <p:txBody>
          <a:bodyPr/>
          <a:lstStyle/>
          <a:p>
            <a:r>
              <a:rPr lang="es-ES" dirty="0" err="1"/>
              <a:t>Cognoms</a:t>
            </a:r>
            <a:r>
              <a:rPr lang="es-ES" dirty="0"/>
              <a:t>, </a:t>
            </a:r>
            <a:r>
              <a:rPr lang="es-ES" dirty="0" err="1"/>
              <a:t>noms</a:t>
            </a:r>
            <a:endParaRPr lang="es-ES" dirty="0"/>
          </a:p>
          <a:p>
            <a:r>
              <a:rPr lang="es-ES" dirty="0"/>
              <a:t>Enllaç carpeta OneDrive </a:t>
            </a:r>
          </a:p>
        </p:txBody>
      </p:sp>
      <p:grpSp>
        <p:nvGrpSpPr>
          <p:cNvPr id="12" name="Agrupa 11">
            <a:extLst>
              <a:ext uri="{FF2B5EF4-FFF2-40B4-BE49-F238E27FC236}">
                <a16:creationId xmlns:a16="http://schemas.microsoft.com/office/drawing/2014/main" id="{C9B8D0DE-787A-EA9C-AA8B-85E6604B31C8}"/>
              </a:ext>
            </a:extLst>
          </p:cNvPr>
          <p:cNvGrpSpPr/>
          <p:nvPr/>
        </p:nvGrpSpPr>
        <p:grpSpPr>
          <a:xfrm>
            <a:off x="945159" y="1128002"/>
            <a:ext cx="10301681" cy="4848836"/>
            <a:chOff x="1392572" y="1166070"/>
            <a:chExt cx="10301681" cy="4848836"/>
          </a:xfrm>
        </p:grpSpPr>
        <p:grpSp>
          <p:nvGrpSpPr>
            <p:cNvPr id="9" name="Agrupa 8">
              <a:extLst>
                <a:ext uri="{FF2B5EF4-FFF2-40B4-BE49-F238E27FC236}">
                  <a16:creationId xmlns:a16="http://schemas.microsoft.com/office/drawing/2014/main" id="{C0CFFE25-D6AA-88AC-2AD0-60147460B21C}"/>
                </a:ext>
              </a:extLst>
            </p:cNvPr>
            <p:cNvGrpSpPr/>
            <p:nvPr/>
          </p:nvGrpSpPr>
          <p:grpSpPr>
            <a:xfrm>
              <a:off x="1392572" y="1166070"/>
              <a:ext cx="10301681" cy="4848836"/>
              <a:chOff x="1392572" y="1166070"/>
              <a:chExt cx="10301681" cy="4848836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B64FD8E-2044-B737-67C1-1BD91B32DFB9}"/>
                  </a:ext>
                </a:extLst>
              </p:cNvPr>
              <p:cNvSpPr/>
              <p:nvPr/>
            </p:nvSpPr>
            <p:spPr>
              <a:xfrm>
                <a:off x="1392572" y="1166070"/>
                <a:ext cx="10301681" cy="4848836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cxnSp>
            <p:nvCxnSpPr>
              <p:cNvPr id="8" name="Connector recte 7">
                <a:extLst>
                  <a:ext uri="{FF2B5EF4-FFF2-40B4-BE49-F238E27FC236}">
                    <a16:creationId xmlns:a16="http://schemas.microsoft.com/office/drawing/2014/main" id="{5D9BCD03-565F-2F03-6FAC-78064FD870C1}"/>
                  </a:ext>
                </a:extLst>
              </p:cNvPr>
              <p:cNvCxnSpPr>
                <a:stCxn id="6" idx="0"/>
                <a:endCxn id="6" idx="2"/>
              </p:cNvCxnSpPr>
              <p:nvPr/>
            </p:nvCxnSpPr>
            <p:spPr>
              <a:xfrm>
                <a:off x="6543413" y="1166070"/>
                <a:ext cx="0" cy="484883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" name="Connector recte 10">
              <a:extLst>
                <a:ext uri="{FF2B5EF4-FFF2-40B4-BE49-F238E27FC236}">
                  <a16:creationId xmlns:a16="http://schemas.microsoft.com/office/drawing/2014/main" id="{84600649-B230-E3D0-CD36-F6AB594C7082}"/>
                </a:ext>
              </a:extLst>
            </p:cNvPr>
            <p:cNvCxnSpPr>
              <a:stCxn id="6" idx="1"/>
              <a:endCxn id="6" idx="3"/>
            </p:cNvCxnSpPr>
            <p:nvPr/>
          </p:nvCxnSpPr>
          <p:spPr>
            <a:xfrm>
              <a:off x="1392572" y="3590488"/>
              <a:ext cx="1030168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Subtítol 2">
            <a:extLst>
              <a:ext uri="{FF2B5EF4-FFF2-40B4-BE49-F238E27FC236}">
                <a16:creationId xmlns:a16="http://schemas.microsoft.com/office/drawing/2014/main" id="{81DD170D-19A6-44D9-DF46-AB0ED6C5E742}"/>
              </a:ext>
            </a:extLst>
          </p:cNvPr>
          <p:cNvSpPr txBox="1">
            <a:spLocks/>
          </p:cNvSpPr>
          <p:nvPr/>
        </p:nvSpPr>
        <p:spPr>
          <a:xfrm>
            <a:off x="904742" y="1276101"/>
            <a:ext cx="5150842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err="1"/>
              <a:t>Alçat</a:t>
            </a:r>
            <a:endParaRPr lang="es-ES" sz="1400" dirty="0"/>
          </a:p>
        </p:txBody>
      </p:sp>
      <p:sp>
        <p:nvSpPr>
          <p:cNvPr id="14" name="Subtítol 2">
            <a:extLst>
              <a:ext uri="{FF2B5EF4-FFF2-40B4-BE49-F238E27FC236}">
                <a16:creationId xmlns:a16="http://schemas.microsoft.com/office/drawing/2014/main" id="{DFEE0B16-A547-C77F-73DC-359A5660B22C}"/>
              </a:ext>
            </a:extLst>
          </p:cNvPr>
          <p:cNvSpPr txBox="1">
            <a:spLocks/>
          </p:cNvSpPr>
          <p:nvPr/>
        </p:nvSpPr>
        <p:spPr>
          <a:xfrm>
            <a:off x="6136417" y="1227606"/>
            <a:ext cx="5150842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Perfil</a:t>
            </a:r>
            <a:endParaRPr lang="es-ES" sz="1400" dirty="0"/>
          </a:p>
        </p:txBody>
      </p:sp>
      <p:sp>
        <p:nvSpPr>
          <p:cNvPr id="15" name="Subtítol 2">
            <a:extLst>
              <a:ext uri="{FF2B5EF4-FFF2-40B4-BE49-F238E27FC236}">
                <a16:creationId xmlns:a16="http://schemas.microsoft.com/office/drawing/2014/main" id="{DB98D49A-40AF-4A14-50C7-EDD3DF26412E}"/>
              </a:ext>
            </a:extLst>
          </p:cNvPr>
          <p:cNvSpPr txBox="1">
            <a:spLocks/>
          </p:cNvSpPr>
          <p:nvPr/>
        </p:nvSpPr>
        <p:spPr>
          <a:xfrm>
            <a:off x="985575" y="3626469"/>
            <a:ext cx="5150842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Planta</a:t>
            </a:r>
            <a:endParaRPr lang="es-ES" sz="1400" dirty="0"/>
          </a:p>
        </p:txBody>
      </p:sp>
      <p:sp>
        <p:nvSpPr>
          <p:cNvPr id="16" name="Subtítol 2">
            <a:extLst>
              <a:ext uri="{FF2B5EF4-FFF2-40B4-BE49-F238E27FC236}">
                <a16:creationId xmlns:a16="http://schemas.microsoft.com/office/drawing/2014/main" id="{D45A800B-0AE9-56FA-B361-B2B55B645435}"/>
              </a:ext>
            </a:extLst>
          </p:cNvPr>
          <p:cNvSpPr txBox="1">
            <a:spLocks/>
          </p:cNvSpPr>
          <p:nvPr/>
        </p:nvSpPr>
        <p:spPr>
          <a:xfrm>
            <a:off x="6095998" y="3602222"/>
            <a:ext cx="5150842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Vista general en perspectiva</a:t>
            </a:r>
            <a:endParaRPr lang="es-ES" sz="1400" dirty="0"/>
          </a:p>
        </p:txBody>
      </p:sp>
      <p:sp>
        <p:nvSpPr>
          <p:cNvPr id="17" name="Subtítol 2">
            <a:extLst>
              <a:ext uri="{FF2B5EF4-FFF2-40B4-BE49-F238E27FC236}">
                <a16:creationId xmlns:a16="http://schemas.microsoft.com/office/drawing/2014/main" id="{29188006-95BC-04CD-157E-C8EDF89BCEDD}"/>
              </a:ext>
            </a:extLst>
          </p:cNvPr>
          <p:cNvSpPr txBox="1">
            <a:spLocks/>
          </p:cNvSpPr>
          <p:nvPr/>
        </p:nvSpPr>
        <p:spPr>
          <a:xfrm>
            <a:off x="3540787" y="532999"/>
            <a:ext cx="5150842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Fotos del </a:t>
            </a:r>
            <a:r>
              <a:rPr lang="es-ES" dirty="0" err="1"/>
              <a:t>dièdric</a:t>
            </a:r>
            <a:r>
              <a:rPr lang="es-ES" dirty="0"/>
              <a:t> del robot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3706817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ol 2">
            <a:extLst>
              <a:ext uri="{FF2B5EF4-FFF2-40B4-BE49-F238E27FC236}">
                <a16:creationId xmlns:a16="http://schemas.microsoft.com/office/drawing/2014/main" id="{DB38F945-E719-270C-DFEB-7CDC6E76F1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600" y="3552420"/>
            <a:ext cx="9144000" cy="1655762"/>
          </a:xfrm>
        </p:spPr>
        <p:txBody>
          <a:bodyPr/>
          <a:lstStyle/>
          <a:p>
            <a:r>
              <a:rPr lang="es-ES" dirty="0" err="1"/>
              <a:t>Cognoms</a:t>
            </a:r>
            <a:r>
              <a:rPr lang="es-ES" dirty="0"/>
              <a:t>, </a:t>
            </a:r>
            <a:r>
              <a:rPr lang="es-ES" dirty="0" err="1"/>
              <a:t>noms</a:t>
            </a:r>
            <a:endParaRPr lang="es-ES" dirty="0"/>
          </a:p>
          <a:p>
            <a:r>
              <a:rPr lang="es-ES" dirty="0"/>
              <a:t>Enllaç carpeta OneDrive </a:t>
            </a:r>
          </a:p>
        </p:txBody>
      </p:sp>
      <p:grpSp>
        <p:nvGrpSpPr>
          <p:cNvPr id="9" name="Agrupa 8">
            <a:extLst>
              <a:ext uri="{FF2B5EF4-FFF2-40B4-BE49-F238E27FC236}">
                <a16:creationId xmlns:a16="http://schemas.microsoft.com/office/drawing/2014/main" id="{C0CFFE25-D6AA-88AC-2AD0-60147460B21C}"/>
              </a:ext>
            </a:extLst>
          </p:cNvPr>
          <p:cNvGrpSpPr/>
          <p:nvPr/>
        </p:nvGrpSpPr>
        <p:grpSpPr>
          <a:xfrm>
            <a:off x="1167600" y="1052256"/>
            <a:ext cx="10301681" cy="5411400"/>
            <a:chOff x="1392572" y="1166070"/>
            <a:chExt cx="10301681" cy="4848836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B64FD8E-2044-B737-67C1-1BD91B32DFB9}"/>
                </a:ext>
              </a:extLst>
            </p:cNvPr>
            <p:cNvSpPr/>
            <p:nvPr/>
          </p:nvSpPr>
          <p:spPr>
            <a:xfrm>
              <a:off x="1392572" y="1166070"/>
              <a:ext cx="10301681" cy="484883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cxnSp>
          <p:nvCxnSpPr>
            <p:cNvPr id="8" name="Connector recte 7">
              <a:extLst>
                <a:ext uri="{FF2B5EF4-FFF2-40B4-BE49-F238E27FC236}">
                  <a16:creationId xmlns:a16="http://schemas.microsoft.com/office/drawing/2014/main" id="{5D9BCD03-565F-2F03-6FAC-78064FD870C1}"/>
                </a:ext>
              </a:extLst>
            </p:cNvPr>
            <p:cNvCxnSpPr>
              <a:cxnSpLocks/>
              <a:stCxn id="6" idx="0"/>
              <a:endCxn id="6" idx="2"/>
            </p:cNvCxnSpPr>
            <p:nvPr/>
          </p:nvCxnSpPr>
          <p:spPr>
            <a:xfrm>
              <a:off x="6543413" y="1166070"/>
              <a:ext cx="0" cy="48488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Subtítol 2">
            <a:extLst>
              <a:ext uri="{FF2B5EF4-FFF2-40B4-BE49-F238E27FC236}">
                <a16:creationId xmlns:a16="http://schemas.microsoft.com/office/drawing/2014/main" id="{81DD170D-19A6-44D9-DF46-AB0ED6C5E742}"/>
              </a:ext>
            </a:extLst>
          </p:cNvPr>
          <p:cNvSpPr txBox="1">
            <a:spLocks/>
          </p:cNvSpPr>
          <p:nvPr/>
        </p:nvSpPr>
        <p:spPr>
          <a:xfrm>
            <a:off x="1167600" y="1142735"/>
            <a:ext cx="5150842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 dirty="0"/>
              <a:t>Programa i enllaç vídeo</a:t>
            </a:r>
          </a:p>
        </p:txBody>
      </p:sp>
      <p:sp>
        <p:nvSpPr>
          <p:cNvPr id="14" name="Subtítol 2">
            <a:extLst>
              <a:ext uri="{FF2B5EF4-FFF2-40B4-BE49-F238E27FC236}">
                <a16:creationId xmlns:a16="http://schemas.microsoft.com/office/drawing/2014/main" id="{DFEE0B16-A547-C77F-73DC-359A5660B22C}"/>
              </a:ext>
            </a:extLst>
          </p:cNvPr>
          <p:cNvSpPr txBox="1">
            <a:spLocks/>
          </p:cNvSpPr>
          <p:nvPr/>
        </p:nvSpPr>
        <p:spPr>
          <a:xfrm>
            <a:off x="6318440" y="1178466"/>
            <a:ext cx="5150842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 dirty="0" err="1"/>
              <a:t>Algoritme</a:t>
            </a:r>
            <a:endParaRPr lang="es-ES" sz="1600" dirty="0"/>
          </a:p>
        </p:txBody>
      </p:sp>
      <p:sp>
        <p:nvSpPr>
          <p:cNvPr id="2" name="Subtítol 2">
            <a:extLst>
              <a:ext uri="{FF2B5EF4-FFF2-40B4-BE49-F238E27FC236}">
                <a16:creationId xmlns:a16="http://schemas.microsoft.com/office/drawing/2014/main" id="{9824CE2A-395A-5506-EFD0-666C234CF37B}"/>
              </a:ext>
            </a:extLst>
          </p:cNvPr>
          <p:cNvSpPr txBox="1">
            <a:spLocks/>
          </p:cNvSpPr>
          <p:nvPr/>
        </p:nvSpPr>
        <p:spPr>
          <a:xfrm>
            <a:off x="0" y="514998"/>
            <a:ext cx="12192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Captura del programa, enllaç vídeo i </a:t>
            </a:r>
            <a:r>
              <a:rPr lang="es-ES" dirty="0" err="1"/>
              <a:t>algoritme</a:t>
            </a:r>
            <a:r>
              <a:rPr lang="es-ES" dirty="0"/>
              <a:t> </a:t>
            </a:r>
            <a:r>
              <a: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Repte </a:t>
            </a:r>
            <a:r>
              <a:rPr lang="es-E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autoxoc</a:t>
            </a:r>
            <a:r>
              <a: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R5.1</a:t>
            </a:r>
          </a:p>
          <a:p>
            <a:endParaRPr lang="es-ES" sz="1400" dirty="0"/>
          </a:p>
        </p:txBody>
      </p:sp>
      <p:grpSp>
        <p:nvGrpSpPr>
          <p:cNvPr id="23" name="Agrupa 22">
            <a:extLst>
              <a:ext uri="{FF2B5EF4-FFF2-40B4-BE49-F238E27FC236}">
                <a16:creationId xmlns:a16="http://schemas.microsoft.com/office/drawing/2014/main" id="{54BAB60A-39CB-292F-DB5F-C303AFD8953D}"/>
              </a:ext>
            </a:extLst>
          </p:cNvPr>
          <p:cNvGrpSpPr/>
          <p:nvPr/>
        </p:nvGrpSpPr>
        <p:grpSpPr>
          <a:xfrm>
            <a:off x="7073207" y="1936648"/>
            <a:ext cx="3951193" cy="3050634"/>
            <a:chOff x="7264839" y="1704769"/>
            <a:chExt cx="3951193" cy="3050634"/>
          </a:xfrm>
        </p:grpSpPr>
        <p:sp>
          <p:nvSpPr>
            <p:cNvPr id="7" name="Rectangle: cantonades arrodonides 6">
              <a:extLst>
                <a:ext uri="{FF2B5EF4-FFF2-40B4-BE49-F238E27FC236}">
                  <a16:creationId xmlns:a16="http://schemas.microsoft.com/office/drawing/2014/main" id="{F30E70AE-5593-4DF2-5C5D-ABFA1C46D29E}"/>
                </a:ext>
              </a:extLst>
            </p:cNvPr>
            <p:cNvSpPr/>
            <p:nvPr/>
          </p:nvSpPr>
          <p:spPr>
            <a:xfrm>
              <a:off x="7467596" y="1704769"/>
              <a:ext cx="1424763" cy="276446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err="1"/>
                <a:t>Inici</a:t>
              </a:r>
              <a:endParaRPr lang="es-ES" dirty="0"/>
            </a:p>
          </p:txBody>
        </p:sp>
        <p:sp>
          <p:nvSpPr>
            <p:cNvPr id="10" name="Rombe 9">
              <a:extLst>
                <a:ext uri="{FF2B5EF4-FFF2-40B4-BE49-F238E27FC236}">
                  <a16:creationId xmlns:a16="http://schemas.microsoft.com/office/drawing/2014/main" id="{510AEA2B-C737-5D71-BAEC-CE047AD20236}"/>
                </a:ext>
              </a:extLst>
            </p:cNvPr>
            <p:cNvSpPr/>
            <p:nvPr/>
          </p:nvSpPr>
          <p:spPr>
            <a:xfrm>
              <a:off x="7378996" y="2348476"/>
              <a:ext cx="1601965" cy="614964"/>
            </a:xfrm>
            <a:prstGeom prst="diamond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600" dirty="0">
                  <a:solidFill>
                    <a:schemeClr val="tx1"/>
                  </a:solidFill>
                </a:rPr>
                <a:t>Repetir</a:t>
              </a:r>
            </a:p>
          </p:txBody>
        </p:sp>
        <p:sp>
          <p:nvSpPr>
            <p:cNvPr id="12" name="Rombe 11">
              <a:extLst>
                <a:ext uri="{FF2B5EF4-FFF2-40B4-BE49-F238E27FC236}">
                  <a16:creationId xmlns:a16="http://schemas.microsoft.com/office/drawing/2014/main" id="{3EB6031A-A3E1-E2B2-1498-752AA3288BA9}"/>
                </a:ext>
              </a:extLst>
            </p:cNvPr>
            <p:cNvSpPr/>
            <p:nvPr/>
          </p:nvSpPr>
          <p:spPr>
            <a:xfrm>
              <a:off x="7264839" y="3306699"/>
              <a:ext cx="1863004" cy="678276"/>
            </a:xfrm>
            <a:prstGeom prst="diamond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600" dirty="0" err="1">
                  <a:solidFill>
                    <a:schemeClr val="tx1"/>
                  </a:solidFill>
                </a:rPr>
                <a:t>Obstacle</a:t>
              </a:r>
              <a:endParaRPr lang="es-ES" sz="1600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9DF8451-4ACE-8448-4156-7865EFED5533}"/>
                </a:ext>
              </a:extLst>
            </p:cNvPr>
            <p:cNvSpPr/>
            <p:nvPr/>
          </p:nvSpPr>
          <p:spPr>
            <a:xfrm>
              <a:off x="10032277" y="3375639"/>
              <a:ext cx="1183755" cy="491323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600" dirty="0" err="1">
                  <a:solidFill>
                    <a:schemeClr val="tx1"/>
                  </a:solidFill>
                </a:rPr>
                <a:t>Enrera</a:t>
              </a:r>
              <a:endParaRPr lang="es-ES" sz="1600" dirty="0">
                <a:solidFill>
                  <a:schemeClr val="tx1"/>
                </a:solidFill>
              </a:endParaRPr>
            </a:p>
            <a:p>
              <a:pPr algn="ctr"/>
              <a:r>
                <a:rPr lang="es-ES" sz="1600" dirty="0" err="1">
                  <a:solidFill>
                    <a:schemeClr val="tx1"/>
                  </a:solidFill>
                </a:rPr>
                <a:t>Gir</a:t>
              </a:r>
              <a:r>
                <a:rPr lang="es-ES" sz="1600" dirty="0">
                  <a:solidFill>
                    <a:schemeClr val="tx1"/>
                  </a:solidFill>
                </a:rPr>
                <a:t> </a:t>
              </a:r>
              <a:r>
                <a:rPr lang="es-ES" sz="1600" dirty="0" err="1">
                  <a:solidFill>
                    <a:schemeClr val="tx1"/>
                  </a:solidFill>
                </a:rPr>
                <a:t>dreta</a:t>
              </a:r>
              <a:endParaRPr lang="es-ES" sz="1600" dirty="0">
                <a:solidFill>
                  <a:schemeClr val="tx1"/>
                </a:solidFill>
              </a:endParaRPr>
            </a:p>
          </p:txBody>
        </p:sp>
        <p:sp>
          <p:nvSpPr>
            <p:cNvPr id="16" name="QuadreDeText 15">
              <a:extLst>
                <a:ext uri="{FF2B5EF4-FFF2-40B4-BE49-F238E27FC236}">
                  <a16:creationId xmlns:a16="http://schemas.microsoft.com/office/drawing/2014/main" id="{F3CC9783-CFDB-0F60-B4E9-72130E2E33EA}"/>
                </a:ext>
              </a:extLst>
            </p:cNvPr>
            <p:cNvSpPr txBox="1"/>
            <p:nvPr/>
          </p:nvSpPr>
          <p:spPr>
            <a:xfrm>
              <a:off x="9239926" y="3415004"/>
              <a:ext cx="6837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SI-&gt;</a:t>
              </a:r>
            </a:p>
          </p:txBody>
        </p:sp>
        <p:sp>
          <p:nvSpPr>
            <p:cNvPr id="17" name="QuadreDeText 16">
              <a:extLst>
                <a:ext uri="{FF2B5EF4-FFF2-40B4-BE49-F238E27FC236}">
                  <a16:creationId xmlns:a16="http://schemas.microsoft.com/office/drawing/2014/main" id="{3C66AD68-FC58-2318-5557-3EFC8E095A10}"/>
                </a:ext>
              </a:extLst>
            </p:cNvPr>
            <p:cNvSpPr txBox="1"/>
            <p:nvPr/>
          </p:nvSpPr>
          <p:spPr>
            <a:xfrm>
              <a:off x="7915421" y="4278910"/>
              <a:ext cx="9111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NO-&gt;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45D2E93-FF35-94FD-42A9-DEC3C08BA94C}"/>
                </a:ext>
              </a:extLst>
            </p:cNvPr>
            <p:cNvSpPr/>
            <p:nvPr/>
          </p:nvSpPr>
          <p:spPr>
            <a:xfrm>
              <a:off x="8739962" y="4264080"/>
              <a:ext cx="1183755" cy="491323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600" dirty="0">
                  <a:solidFill>
                    <a:schemeClr val="tx1"/>
                  </a:solidFill>
                </a:rPr>
                <a:t>Anar recte</a:t>
              </a:r>
            </a:p>
          </p:txBody>
        </p:sp>
        <p:cxnSp>
          <p:nvCxnSpPr>
            <p:cNvPr id="20" name="Connector de fletxa recta 19">
              <a:extLst>
                <a:ext uri="{FF2B5EF4-FFF2-40B4-BE49-F238E27FC236}">
                  <a16:creationId xmlns:a16="http://schemas.microsoft.com/office/drawing/2014/main" id="{C3509E26-57D0-F3FF-A831-29231EE3B816}"/>
                </a:ext>
              </a:extLst>
            </p:cNvPr>
            <p:cNvCxnSpPr/>
            <p:nvPr/>
          </p:nvCxnSpPr>
          <p:spPr>
            <a:xfrm>
              <a:off x="8172893" y="1989815"/>
              <a:ext cx="0" cy="36189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or de fletxa recta 20">
              <a:extLst>
                <a:ext uri="{FF2B5EF4-FFF2-40B4-BE49-F238E27FC236}">
                  <a16:creationId xmlns:a16="http://schemas.microsoft.com/office/drawing/2014/main" id="{15DB2701-E369-1E94-2467-64EA4E4CE029}"/>
                </a:ext>
              </a:extLst>
            </p:cNvPr>
            <p:cNvCxnSpPr/>
            <p:nvPr/>
          </p:nvCxnSpPr>
          <p:spPr>
            <a:xfrm>
              <a:off x="8190614" y="2963440"/>
              <a:ext cx="0" cy="36189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or de fletxa recta 21">
              <a:extLst>
                <a:ext uri="{FF2B5EF4-FFF2-40B4-BE49-F238E27FC236}">
                  <a16:creationId xmlns:a16="http://schemas.microsoft.com/office/drawing/2014/main" id="{F164EE2D-4619-B56B-A8E5-47362F5FEA34}"/>
                </a:ext>
              </a:extLst>
            </p:cNvPr>
            <p:cNvCxnSpPr/>
            <p:nvPr/>
          </p:nvCxnSpPr>
          <p:spPr>
            <a:xfrm>
              <a:off x="8190614" y="3964317"/>
              <a:ext cx="0" cy="36189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0408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ol 2">
            <a:extLst>
              <a:ext uri="{FF2B5EF4-FFF2-40B4-BE49-F238E27FC236}">
                <a16:creationId xmlns:a16="http://schemas.microsoft.com/office/drawing/2014/main" id="{DB38F945-E719-270C-DFEB-7CDC6E76F1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600" y="3552420"/>
            <a:ext cx="9144000" cy="1655762"/>
          </a:xfrm>
        </p:spPr>
        <p:txBody>
          <a:bodyPr/>
          <a:lstStyle/>
          <a:p>
            <a:r>
              <a:rPr lang="es-ES" dirty="0" err="1"/>
              <a:t>Cognoms</a:t>
            </a:r>
            <a:r>
              <a:rPr lang="es-ES" dirty="0"/>
              <a:t>, </a:t>
            </a:r>
            <a:r>
              <a:rPr lang="es-ES" dirty="0" err="1"/>
              <a:t>noms</a:t>
            </a:r>
            <a:endParaRPr lang="es-ES" dirty="0"/>
          </a:p>
          <a:p>
            <a:r>
              <a:rPr lang="es-ES" dirty="0"/>
              <a:t>Enllaç carpeta OneDrive </a:t>
            </a:r>
          </a:p>
        </p:txBody>
      </p:sp>
      <p:grpSp>
        <p:nvGrpSpPr>
          <p:cNvPr id="9" name="Agrupa 8">
            <a:extLst>
              <a:ext uri="{FF2B5EF4-FFF2-40B4-BE49-F238E27FC236}">
                <a16:creationId xmlns:a16="http://schemas.microsoft.com/office/drawing/2014/main" id="{C0CFFE25-D6AA-88AC-2AD0-60147460B21C}"/>
              </a:ext>
            </a:extLst>
          </p:cNvPr>
          <p:cNvGrpSpPr/>
          <p:nvPr/>
        </p:nvGrpSpPr>
        <p:grpSpPr>
          <a:xfrm>
            <a:off x="904744" y="1202051"/>
            <a:ext cx="10301681" cy="5411400"/>
            <a:chOff x="1392572" y="1166070"/>
            <a:chExt cx="10301681" cy="4848836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B64FD8E-2044-B737-67C1-1BD91B32DFB9}"/>
                </a:ext>
              </a:extLst>
            </p:cNvPr>
            <p:cNvSpPr/>
            <p:nvPr/>
          </p:nvSpPr>
          <p:spPr>
            <a:xfrm>
              <a:off x="1392572" y="1166070"/>
              <a:ext cx="10301681" cy="484883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cxnSp>
          <p:nvCxnSpPr>
            <p:cNvPr id="8" name="Connector recte 7">
              <a:extLst>
                <a:ext uri="{FF2B5EF4-FFF2-40B4-BE49-F238E27FC236}">
                  <a16:creationId xmlns:a16="http://schemas.microsoft.com/office/drawing/2014/main" id="{5D9BCD03-565F-2F03-6FAC-78064FD870C1}"/>
                </a:ext>
              </a:extLst>
            </p:cNvPr>
            <p:cNvCxnSpPr>
              <a:cxnSpLocks/>
              <a:stCxn id="6" idx="0"/>
              <a:endCxn id="6" idx="2"/>
            </p:cNvCxnSpPr>
            <p:nvPr/>
          </p:nvCxnSpPr>
          <p:spPr>
            <a:xfrm>
              <a:off x="6543413" y="1166070"/>
              <a:ext cx="0" cy="48488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Subtítol 2">
            <a:extLst>
              <a:ext uri="{FF2B5EF4-FFF2-40B4-BE49-F238E27FC236}">
                <a16:creationId xmlns:a16="http://schemas.microsoft.com/office/drawing/2014/main" id="{81DD170D-19A6-44D9-DF46-AB0ED6C5E742}"/>
              </a:ext>
            </a:extLst>
          </p:cNvPr>
          <p:cNvSpPr txBox="1">
            <a:spLocks/>
          </p:cNvSpPr>
          <p:nvPr/>
        </p:nvSpPr>
        <p:spPr>
          <a:xfrm>
            <a:off x="904742" y="1276101"/>
            <a:ext cx="5150842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 dirty="0"/>
              <a:t>Programa</a:t>
            </a:r>
          </a:p>
        </p:txBody>
      </p:sp>
      <p:sp>
        <p:nvSpPr>
          <p:cNvPr id="14" name="Subtítol 2">
            <a:extLst>
              <a:ext uri="{FF2B5EF4-FFF2-40B4-BE49-F238E27FC236}">
                <a16:creationId xmlns:a16="http://schemas.microsoft.com/office/drawing/2014/main" id="{DFEE0B16-A547-C77F-73DC-359A5660B22C}"/>
              </a:ext>
            </a:extLst>
          </p:cNvPr>
          <p:cNvSpPr txBox="1">
            <a:spLocks/>
          </p:cNvSpPr>
          <p:nvPr/>
        </p:nvSpPr>
        <p:spPr>
          <a:xfrm>
            <a:off x="6136417" y="1227606"/>
            <a:ext cx="5150842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 dirty="0" err="1"/>
              <a:t>Algoritme</a:t>
            </a:r>
            <a:endParaRPr lang="es-ES" sz="1600" dirty="0"/>
          </a:p>
        </p:txBody>
      </p:sp>
      <p:sp>
        <p:nvSpPr>
          <p:cNvPr id="2" name="Subtítol 2">
            <a:extLst>
              <a:ext uri="{FF2B5EF4-FFF2-40B4-BE49-F238E27FC236}">
                <a16:creationId xmlns:a16="http://schemas.microsoft.com/office/drawing/2014/main" id="{9824CE2A-395A-5506-EFD0-666C234CF37B}"/>
              </a:ext>
            </a:extLst>
          </p:cNvPr>
          <p:cNvSpPr txBox="1">
            <a:spLocks/>
          </p:cNvSpPr>
          <p:nvPr/>
        </p:nvSpPr>
        <p:spPr>
          <a:xfrm>
            <a:off x="0" y="514998"/>
            <a:ext cx="12192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Captura del programa , enllaç vídeo i </a:t>
            </a:r>
            <a:r>
              <a:rPr lang="es-ES" dirty="0" err="1"/>
              <a:t>algoritme</a:t>
            </a:r>
            <a:r>
              <a:rPr lang="es-ES" dirty="0"/>
              <a:t> </a:t>
            </a:r>
            <a:r>
              <a: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Repte </a:t>
            </a:r>
            <a:r>
              <a:rPr lang="es-E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evitaxocs</a:t>
            </a:r>
            <a:r>
              <a: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R5.2</a:t>
            </a:r>
          </a:p>
          <a:p>
            <a:endParaRPr lang="es-ES" sz="1400" dirty="0"/>
          </a:p>
        </p:txBody>
      </p:sp>
      <p:grpSp>
        <p:nvGrpSpPr>
          <p:cNvPr id="4" name="Agrupa 3">
            <a:extLst>
              <a:ext uri="{FF2B5EF4-FFF2-40B4-BE49-F238E27FC236}">
                <a16:creationId xmlns:a16="http://schemas.microsoft.com/office/drawing/2014/main" id="{98323363-1E5E-EB19-2E37-395530A19F76}"/>
              </a:ext>
            </a:extLst>
          </p:cNvPr>
          <p:cNvGrpSpPr/>
          <p:nvPr/>
        </p:nvGrpSpPr>
        <p:grpSpPr>
          <a:xfrm>
            <a:off x="6757998" y="2103982"/>
            <a:ext cx="3951193" cy="3050634"/>
            <a:chOff x="7264839" y="1704769"/>
            <a:chExt cx="3951193" cy="3050634"/>
          </a:xfrm>
        </p:grpSpPr>
        <p:sp>
          <p:nvSpPr>
            <p:cNvPr id="5" name="Rectangle: cantonades arrodonides 4">
              <a:extLst>
                <a:ext uri="{FF2B5EF4-FFF2-40B4-BE49-F238E27FC236}">
                  <a16:creationId xmlns:a16="http://schemas.microsoft.com/office/drawing/2014/main" id="{5C870E7B-E164-1B6C-0939-3280E16FED27}"/>
                </a:ext>
              </a:extLst>
            </p:cNvPr>
            <p:cNvSpPr/>
            <p:nvPr/>
          </p:nvSpPr>
          <p:spPr>
            <a:xfrm>
              <a:off x="7467596" y="1704769"/>
              <a:ext cx="1424763" cy="276446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err="1"/>
                <a:t>Inici</a:t>
              </a:r>
              <a:endParaRPr lang="es-ES" dirty="0"/>
            </a:p>
          </p:txBody>
        </p:sp>
        <p:sp>
          <p:nvSpPr>
            <p:cNvPr id="7" name="Rombe 6">
              <a:extLst>
                <a:ext uri="{FF2B5EF4-FFF2-40B4-BE49-F238E27FC236}">
                  <a16:creationId xmlns:a16="http://schemas.microsoft.com/office/drawing/2014/main" id="{58C0D7CD-C8BF-9679-96BA-4F5E8C57EBAC}"/>
                </a:ext>
              </a:extLst>
            </p:cNvPr>
            <p:cNvSpPr/>
            <p:nvPr/>
          </p:nvSpPr>
          <p:spPr>
            <a:xfrm>
              <a:off x="7378996" y="2348476"/>
              <a:ext cx="1601965" cy="614964"/>
            </a:xfrm>
            <a:prstGeom prst="diamond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600" dirty="0">
                <a:solidFill>
                  <a:schemeClr val="tx1"/>
                </a:solidFill>
              </a:endParaRPr>
            </a:p>
          </p:txBody>
        </p:sp>
        <p:sp>
          <p:nvSpPr>
            <p:cNvPr id="10" name="Rombe 9">
              <a:extLst>
                <a:ext uri="{FF2B5EF4-FFF2-40B4-BE49-F238E27FC236}">
                  <a16:creationId xmlns:a16="http://schemas.microsoft.com/office/drawing/2014/main" id="{7C983E46-96FE-4062-5A07-EC37825B5CAA}"/>
                </a:ext>
              </a:extLst>
            </p:cNvPr>
            <p:cNvSpPr/>
            <p:nvPr/>
          </p:nvSpPr>
          <p:spPr>
            <a:xfrm>
              <a:off x="7264839" y="3306699"/>
              <a:ext cx="1863004" cy="678276"/>
            </a:xfrm>
            <a:prstGeom prst="diamond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600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DAEC227-E3F2-0F54-22F3-1D1385C343EB}"/>
                </a:ext>
              </a:extLst>
            </p:cNvPr>
            <p:cNvSpPr/>
            <p:nvPr/>
          </p:nvSpPr>
          <p:spPr>
            <a:xfrm>
              <a:off x="10032277" y="3375639"/>
              <a:ext cx="1183755" cy="491323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600" dirty="0">
                <a:solidFill>
                  <a:schemeClr val="tx1"/>
                </a:solidFill>
              </a:endParaRPr>
            </a:p>
          </p:txBody>
        </p:sp>
        <p:sp>
          <p:nvSpPr>
            <p:cNvPr id="12" name="QuadreDeText 11">
              <a:extLst>
                <a:ext uri="{FF2B5EF4-FFF2-40B4-BE49-F238E27FC236}">
                  <a16:creationId xmlns:a16="http://schemas.microsoft.com/office/drawing/2014/main" id="{697E0FA9-D3CD-E066-C14F-7D8A195B8901}"/>
                </a:ext>
              </a:extLst>
            </p:cNvPr>
            <p:cNvSpPr txBox="1"/>
            <p:nvPr/>
          </p:nvSpPr>
          <p:spPr>
            <a:xfrm>
              <a:off x="9239926" y="3415004"/>
              <a:ext cx="6837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SI-&gt;</a:t>
              </a:r>
            </a:p>
          </p:txBody>
        </p:sp>
        <p:sp>
          <p:nvSpPr>
            <p:cNvPr id="15" name="QuadreDeText 14">
              <a:extLst>
                <a:ext uri="{FF2B5EF4-FFF2-40B4-BE49-F238E27FC236}">
                  <a16:creationId xmlns:a16="http://schemas.microsoft.com/office/drawing/2014/main" id="{25DA7A64-6894-C358-2A89-0293402A472B}"/>
                </a:ext>
              </a:extLst>
            </p:cNvPr>
            <p:cNvSpPr txBox="1"/>
            <p:nvPr/>
          </p:nvSpPr>
          <p:spPr>
            <a:xfrm>
              <a:off x="7915421" y="4278910"/>
              <a:ext cx="9111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NO-&gt;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042F1E9-DF94-04E8-5743-9CF26DE9145A}"/>
                </a:ext>
              </a:extLst>
            </p:cNvPr>
            <p:cNvSpPr/>
            <p:nvPr/>
          </p:nvSpPr>
          <p:spPr>
            <a:xfrm>
              <a:off x="8739962" y="4264080"/>
              <a:ext cx="1183755" cy="491323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17" name="Connector de fletxa recta 16">
              <a:extLst>
                <a:ext uri="{FF2B5EF4-FFF2-40B4-BE49-F238E27FC236}">
                  <a16:creationId xmlns:a16="http://schemas.microsoft.com/office/drawing/2014/main" id="{E594BBF6-7E45-45D6-6755-5B69C6B10285}"/>
                </a:ext>
              </a:extLst>
            </p:cNvPr>
            <p:cNvCxnSpPr/>
            <p:nvPr/>
          </p:nvCxnSpPr>
          <p:spPr>
            <a:xfrm>
              <a:off x="8172893" y="1989815"/>
              <a:ext cx="0" cy="36189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or de fletxa recta 17">
              <a:extLst>
                <a:ext uri="{FF2B5EF4-FFF2-40B4-BE49-F238E27FC236}">
                  <a16:creationId xmlns:a16="http://schemas.microsoft.com/office/drawing/2014/main" id="{C610D267-480D-73C6-710D-F2E5A92263E5}"/>
                </a:ext>
              </a:extLst>
            </p:cNvPr>
            <p:cNvCxnSpPr/>
            <p:nvPr/>
          </p:nvCxnSpPr>
          <p:spPr>
            <a:xfrm>
              <a:off x="8190614" y="2963440"/>
              <a:ext cx="0" cy="36189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or de fletxa recta 18">
              <a:extLst>
                <a:ext uri="{FF2B5EF4-FFF2-40B4-BE49-F238E27FC236}">
                  <a16:creationId xmlns:a16="http://schemas.microsoft.com/office/drawing/2014/main" id="{3FF6DAAB-C7A1-5F57-8E6A-EF91E865B18A}"/>
                </a:ext>
              </a:extLst>
            </p:cNvPr>
            <p:cNvCxnSpPr/>
            <p:nvPr/>
          </p:nvCxnSpPr>
          <p:spPr>
            <a:xfrm>
              <a:off x="8190614" y="3964317"/>
              <a:ext cx="0" cy="36189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92669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ol 2">
            <a:extLst>
              <a:ext uri="{FF2B5EF4-FFF2-40B4-BE49-F238E27FC236}">
                <a16:creationId xmlns:a16="http://schemas.microsoft.com/office/drawing/2014/main" id="{DB38F945-E719-270C-DFEB-7CDC6E76F1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600" y="3552420"/>
            <a:ext cx="9144000" cy="1655762"/>
          </a:xfrm>
        </p:spPr>
        <p:txBody>
          <a:bodyPr/>
          <a:lstStyle/>
          <a:p>
            <a:r>
              <a:rPr lang="es-ES" dirty="0" err="1"/>
              <a:t>Cognoms</a:t>
            </a:r>
            <a:r>
              <a:rPr lang="es-ES" dirty="0"/>
              <a:t>, </a:t>
            </a:r>
            <a:r>
              <a:rPr lang="es-ES" dirty="0" err="1"/>
              <a:t>noms</a:t>
            </a:r>
            <a:endParaRPr lang="es-ES" dirty="0"/>
          </a:p>
          <a:p>
            <a:r>
              <a:rPr lang="es-ES" dirty="0"/>
              <a:t>Enllaç carpeta OneDrive </a:t>
            </a:r>
          </a:p>
        </p:txBody>
      </p:sp>
      <p:grpSp>
        <p:nvGrpSpPr>
          <p:cNvPr id="9" name="Agrupa 8">
            <a:extLst>
              <a:ext uri="{FF2B5EF4-FFF2-40B4-BE49-F238E27FC236}">
                <a16:creationId xmlns:a16="http://schemas.microsoft.com/office/drawing/2014/main" id="{C0CFFE25-D6AA-88AC-2AD0-60147460B21C}"/>
              </a:ext>
            </a:extLst>
          </p:cNvPr>
          <p:cNvGrpSpPr/>
          <p:nvPr/>
        </p:nvGrpSpPr>
        <p:grpSpPr>
          <a:xfrm>
            <a:off x="904744" y="1202051"/>
            <a:ext cx="10301681" cy="5411400"/>
            <a:chOff x="1392572" y="1166070"/>
            <a:chExt cx="10301681" cy="4848836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B64FD8E-2044-B737-67C1-1BD91B32DFB9}"/>
                </a:ext>
              </a:extLst>
            </p:cNvPr>
            <p:cNvSpPr/>
            <p:nvPr/>
          </p:nvSpPr>
          <p:spPr>
            <a:xfrm>
              <a:off x="1392572" y="1166070"/>
              <a:ext cx="10301681" cy="484883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cxnSp>
          <p:nvCxnSpPr>
            <p:cNvPr id="8" name="Connector recte 7">
              <a:extLst>
                <a:ext uri="{FF2B5EF4-FFF2-40B4-BE49-F238E27FC236}">
                  <a16:creationId xmlns:a16="http://schemas.microsoft.com/office/drawing/2014/main" id="{5D9BCD03-565F-2F03-6FAC-78064FD870C1}"/>
                </a:ext>
              </a:extLst>
            </p:cNvPr>
            <p:cNvCxnSpPr>
              <a:cxnSpLocks/>
              <a:stCxn id="6" idx="0"/>
              <a:endCxn id="6" idx="2"/>
            </p:cNvCxnSpPr>
            <p:nvPr/>
          </p:nvCxnSpPr>
          <p:spPr>
            <a:xfrm>
              <a:off x="6543413" y="1166070"/>
              <a:ext cx="0" cy="48488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Subtítol 2">
            <a:extLst>
              <a:ext uri="{FF2B5EF4-FFF2-40B4-BE49-F238E27FC236}">
                <a16:creationId xmlns:a16="http://schemas.microsoft.com/office/drawing/2014/main" id="{81DD170D-19A6-44D9-DF46-AB0ED6C5E742}"/>
              </a:ext>
            </a:extLst>
          </p:cNvPr>
          <p:cNvSpPr txBox="1">
            <a:spLocks/>
          </p:cNvSpPr>
          <p:nvPr/>
        </p:nvSpPr>
        <p:spPr>
          <a:xfrm>
            <a:off x="904742" y="1276101"/>
            <a:ext cx="5150842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 dirty="0"/>
              <a:t>Programa</a:t>
            </a:r>
          </a:p>
        </p:txBody>
      </p:sp>
      <p:sp>
        <p:nvSpPr>
          <p:cNvPr id="14" name="Subtítol 2">
            <a:extLst>
              <a:ext uri="{FF2B5EF4-FFF2-40B4-BE49-F238E27FC236}">
                <a16:creationId xmlns:a16="http://schemas.microsoft.com/office/drawing/2014/main" id="{DFEE0B16-A547-C77F-73DC-359A5660B22C}"/>
              </a:ext>
            </a:extLst>
          </p:cNvPr>
          <p:cNvSpPr txBox="1">
            <a:spLocks/>
          </p:cNvSpPr>
          <p:nvPr/>
        </p:nvSpPr>
        <p:spPr>
          <a:xfrm>
            <a:off x="6136417" y="1227606"/>
            <a:ext cx="5150842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 dirty="0" err="1"/>
              <a:t>Algoritme</a:t>
            </a:r>
            <a:endParaRPr lang="es-ES" sz="1600" dirty="0"/>
          </a:p>
        </p:txBody>
      </p:sp>
      <p:sp>
        <p:nvSpPr>
          <p:cNvPr id="2" name="Subtítol 2">
            <a:extLst>
              <a:ext uri="{FF2B5EF4-FFF2-40B4-BE49-F238E27FC236}">
                <a16:creationId xmlns:a16="http://schemas.microsoft.com/office/drawing/2014/main" id="{9824CE2A-395A-5506-EFD0-666C234CF37B}"/>
              </a:ext>
            </a:extLst>
          </p:cNvPr>
          <p:cNvSpPr txBox="1">
            <a:spLocks/>
          </p:cNvSpPr>
          <p:nvPr/>
        </p:nvSpPr>
        <p:spPr>
          <a:xfrm>
            <a:off x="0" y="514998"/>
            <a:ext cx="12192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Captura del programa , enllaç vídeo i </a:t>
            </a:r>
            <a:r>
              <a:rPr lang="es-ES" dirty="0" err="1"/>
              <a:t>algoritme</a:t>
            </a:r>
            <a:r>
              <a:rPr lang="es-ES" dirty="0"/>
              <a:t> </a:t>
            </a:r>
            <a:r>
              <a: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Repte F1 R5.3</a:t>
            </a:r>
          </a:p>
          <a:p>
            <a:endParaRPr lang="es-ES" sz="1400" dirty="0"/>
          </a:p>
        </p:txBody>
      </p:sp>
      <p:grpSp>
        <p:nvGrpSpPr>
          <p:cNvPr id="4" name="Agrupa 3">
            <a:extLst>
              <a:ext uri="{FF2B5EF4-FFF2-40B4-BE49-F238E27FC236}">
                <a16:creationId xmlns:a16="http://schemas.microsoft.com/office/drawing/2014/main" id="{A61F5728-424C-623E-6680-9E8F0420B239}"/>
              </a:ext>
            </a:extLst>
          </p:cNvPr>
          <p:cNvGrpSpPr/>
          <p:nvPr/>
        </p:nvGrpSpPr>
        <p:grpSpPr>
          <a:xfrm>
            <a:off x="6757998" y="2103982"/>
            <a:ext cx="3951193" cy="3050634"/>
            <a:chOff x="7264839" y="1704769"/>
            <a:chExt cx="3951193" cy="3050634"/>
          </a:xfrm>
        </p:grpSpPr>
        <p:sp>
          <p:nvSpPr>
            <p:cNvPr id="5" name="Rectangle: cantonades arrodonides 4">
              <a:extLst>
                <a:ext uri="{FF2B5EF4-FFF2-40B4-BE49-F238E27FC236}">
                  <a16:creationId xmlns:a16="http://schemas.microsoft.com/office/drawing/2014/main" id="{DE35EBCB-2D34-C5DB-074D-4B846F4B5522}"/>
                </a:ext>
              </a:extLst>
            </p:cNvPr>
            <p:cNvSpPr/>
            <p:nvPr/>
          </p:nvSpPr>
          <p:spPr>
            <a:xfrm>
              <a:off x="7467596" y="1704769"/>
              <a:ext cx="1424763" cy="276446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err="1"/>
                <a:t>Inici</a:t>
              </a:r>
              <a:endParaRPr lang="es-ES" dirty="0"/>
            </a:p>
          </p:txBody>
        </p:sp>
        <p:sp>
          <p:nvSpPr>
            <p:cNvPr id="7" name="Rombe 6">
              <a:extLst>
                <a:ext uri="{FF2B5EF4-FFF2-40B4-BE49-F238E27FC236}">
                  <a16:creationId xmlns:a16="http://schemas.microsoft.com/office/drawing/2014/main" id="{64F955E2-E94D-0C7E-5694-1BD6ADEED9E3}"/>
                </a:ext>
              </a:extLst>
            </p:cNvPr>
            <p:cNvSpPr/>
            <p:nvPr/>
          </p:nvSpPr>
          <p:spPr>
            <a:xfrm>
              <a:off x="7378996" y="2348476"/>
              <a:ext cx="1601965" cy="614964"/>
            </a:xfrm>
            <a:prstGeom prst="diamond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600" dirty="0">
                <a:solidFill>
                  <a:schemeClr val="tx1"/>
                </a:solidFill>
              </a:endParaRPr>
            </a:p>
          </p:txBody>
        </p:sp>
        <p:sp>
          <p:nvSpPr>
            <p:cNvPr id="10" name="Rombe 9">
              <a:extLst>
                <a:ext uri="{FF2B5EF4-FFF2-40B4-BE49-F238E27FC236}">
                  <a16:creationId xmlns:a16="http://schemas.microsoft.com/office/drawing/2014/main" id="{C148E71D-0692-8220-F55D-FCD9DF3D188F}"/>
                </a:ext>
              </a:extLst>
            </p:cNvPr>
            <p:cNvSpPr/>
            <p:nvPr/>
          </p:nvSpPr>
          <p:spPr>
            <a:xfrm>
              <a:off x="7264839" y="3306699"/>
              <a:ext cx="1863004" cy="678276"/>
            </a:xfrm>
            <a:prstGeom prst="diamond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600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80B929E-B734-42AE-04A0-9D5936131A07}"/>
                </a:ext>
              </a:extLst>
            </p:cNvPr>
            <p:cNvSpPr/>
            <p:nvPr/>
          </p:nvSpPr>
          <p:spPr>
            <a:xfrm>
              <a:off x="10032277" y="3375639"/>
              <a:ext cx="1183755" cy="491323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600" dirty="0">
                <a:solidFill>
                  <a:schemeClr val="tx1"/>
                </a:solidFill>
              </a:endParaRPr>
            </a:p>
          </p:txBody>
        </p:sp>
        <p:sp>
          <p:nvSpPr>
            <p:cNvPr id="12" name="QuadreDeText 11">
              <a:extLst>
                <a:ext uri="{FF2B5EF4-FFF2-40B4-BE49-F238E27FC236}">
                  <a16:creationId xmlns:a16="http://schemas.microsoft.com/office/drawing/2014/main" id="{0CD1727E-552D-D30B-E415-5FD4A9FB42E5}"/>
                </a:ext>
              </a:extLst>
            </p:cNvPr>
            <p:cNvSpPr txBox="1"/>
            <p:nvPr/>
          </p:nvSpPr>
          <p:spPr>
            <a:xfrm>
              <a:off x="9239926" y="3415004"/>
              <a:ext cx="6837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SI-&gt;</a:t>
              </a:r>
            </a:p>
          </p:txBody>
        </p:sp>
        <p:sp>
          <p:nvSpPr>
            <p:cNvPr id="15" name="QuadreDeText 14">
              <a:extLst>
                <a:ext uri="{FF2B5EF4-FFF2-40B4-BE49-F238E27FC236}">
                  <a16:creationId xmlns:a16="http://schemas.microsoft.com/office/drawing/2014/main" id="{ACABA003-56F9-0C12-3E71-5ED94B635B3E}"/>
                </a:ext>
              </a:extLst>
            </p:cNvPr>
            <p:cNvSpPr txBox="1"/>
            <p:nvPr/>
          </p:nvSpPr>
          <p:spPr>
            <a:xfrm>
              <a:off x="7915421" y="4278910"/>
              <a:ext cx="9111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NO-&gt;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DD5B2E9-247A-E8F5-3E4B-E8B8B2BCF100}"/>
                </a:ext>
              </a:extLst>
            </p:cNvPr>
            <p:cNvSpPr/>
            <p:nvPr/>
          </p:nvSpPr>
          <p:spPr>
            <a:xfrm>
              <a:off x="8739962" y="4264080"/>
              <a:ext cx="1183755" cy="491323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17" name="Connector de fletxa recta 16">
              <a:extLst>
                <a:ext uri="{FF2B5EF4-FFF2-40B4-BE49-F238E27FC236}">
                  <a16:creationId xmlns:a16="http://schemas.microsoft.com/office/drawing/2014/main" id="{0956C6CB-4E27-39B7-C1DE-BFCCD362446E}"/>
                </a:ext>
              </a:extLst>
            </p:cNvPr>
            <p:cNvCxnSpPr/>
            <p:nvPr/>
          </p:nvCxnSpPr>
          <p:spPr>
            <a:xfrm>
              <a:off x="8172893" y="1989815"/>
              <a:ext cx="0" cy="36189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or de fletxa recta 17">
              <a:extLst>
                <a:ext uri="{FF2B5EF4-FFF2-40B4-BE49-F238E27FC236}">
                  <a16:creationId xmlns:a16="http://schemas.microsoft.com/office/drawing/2014/main" id="{1FCB7B87-AD30-662B-7CA1-E7C9B6A6610E}"/>
                </a:ext>
              </a:extLst>
            </p:cNvPr>
            <p:cNvCxnSpPr/>
            <p:nvPr/>
          </p:nvCxnSpPr>
          <p:spPr>
            <a:xfrm>
              <a:off x="8190614" y="2963440"/>
              <a:ext cx="0" cy="36189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or de fletxa recta 18">
              <a:extLst>
                <a:ext uri="{FF2B5EF4-FFF2-40B4-BE49-F238E27FC236}">
                  <a16:creationId xmlns:a16="http://schemas.microsoft.com/office/drawing/2014/main" id="{F85ECA4C-44CC-66C7-BF51-2A1A5DA470ED}"/>
                </a:ext>
              </a:extLst>
            </p:cNvPr>
            <p:cNvCxnSpPr/>
            <p:nvPr/>
          </p:nvCxnSpPr>
          <p:spPr>
            <a:xfrm>
              <a:off x="8190614" y="3964317"/>
              <a:ext cx="0" cy="36189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49192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B8FEC5C1-F896-B259-54CF-3D78072F7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94876"/>
            <a:ext cx="12241619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1600" dirty="0"/>
              <a:t>Taula i </a:t>
            </a:r>
            <a:r>
              <a:rPr lang="es-ES" sz="1600" dirty="0" err="1"/>
              <a:t>gràfica</a:t>
            </a:r>
            <a:r>
              <a:rPr lang="es-ES" sz="1600" dirty="0"/>
              <a:t> de </a:t>
            </a:r>
            <a:r>
              <a:rPr lang="es-ES" sz="1600" dirty="0" err="1"/>
              <a:t>rols</a:t>
            </a:r>
            <a:endParaRPr lang="es-ES" sz="1600" dirty="0"/>
          </a:p>
        </p:txBody>
      </p:sp>
      <p:graphicFrame>
        <p:nvGraphicFramePr>
          <p:cNvPr id="5" name="Taula 5">
            <a:extLst>
              <a:ext uri="{FF2B5EF4-FFF2-40B4-BE49-F238E27FC236}">
                <a16:creationId xmlns:a16="http://schemas.microsoft.com/office/drawing/2014/main" id="{5D4D9CE9-E535-38EC-8C7E-49B24E371B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460707"/>
              </p:ext>
            </p:extLst>
          </p:nvPr>
        </p:nvGraphicFramePr>
        <p:xfrm>
          <a:off x="1636232" y="1091492"/>
          <a:ext cx="8969153" cy="19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1939">
                  <a:extLst>
                    <a:ext uri="{9D8B030D-6E8A-4147-A177-3AD203B41FA5}">
                      <a16:colId xmlns:a16="http://schemas.microsoft.com/office/drawing/2014/main" val="3535840430"/>
                    </a:ext>
                  </a:extLst>
                </a:gridCol>
                <a:gridCol w="910349">
                  <a:extLst>
                    <a:ext uri="{9D8B030D-6E8A-4147-A177-3AD203B41FA5}">
                      <a16:colId xmlns:a16="http://schemas.microsoft.com/office/drawing/2014/main" val="3354126694"/>
                    </a:ext>
                  </a:extLst>
                </a:gridCol>
                <a:gridCol w="935665">
                  <a:extLst>
                    <a:ext uri="{9D8B030D-6E8A-4147-A177-3AD203B41FA5}">
                      <a16:colId xmlns:a16="http://schemas.microsoft.com/office/drawing/2014/main" val="4068851956"/>
                    </a:ext>
                  </a:extLst>
                </a:gridCol>
                <a:gridCol w="956931">
                  <a:extLst>
                    <a:ext uri="{9D8B030D-6E8A-4147-A177-3AD203B41FA5}">
                      <a16:colId xmlns:a16="http://schemas.microsoft.com/office/drawing/2014/main" val="1225707346"/>
                    </a:ext>
                  </a:extLst>
                </a:gridCol>
                <a:gridCol w="1013636">
                  <a:extLst>
                    <a:ext uri="{9D8B030D-6E8A-4147-A177-3AD203B41FA5}">
                      <a16:colId xmlns:a16="http://schemas.microsoft.com/office/drawing/2014/main" val="650354321"/>
                    </a:ext>
                  </a:extLst>
                </a:gridCol>
                <a:gridCol w="1148317">
                  <a:extLst>
                    <a:ext uri="{9D8B030D-6E8A-4147-A177-3AD203B41FA5}">
                      <a16:colId xmlns:a16="http://schemas.microsoft.com/office/drawing/2014/main" val="1820034614"/>
                    </a:ext>
                  </a:extLst>
                </a:gridCol>
                <a:gridCol w="1382232">
                  <a:extLst>
                    <a:ext uri="{9D8B030D-6E8A-4147-A177-3AD203B41FA5}">
                      <a16:colId xmlns:a16="http://schemas.microsoft.com/office/drawing/2014/main" val="2917939847"/>
                    </a:ext>
                  </a:extLst>
                </a:gridCol>
                <a:gridCol w="1290084">
                  <a:extLst>
                    <a:ext uri="{9D8B030D-6E8A-4147-A177-3AD203B41FA5}">
                      <a16:colId xmlns:a16="http://schemas.microsoft.com/office/drawing/2014/main" val="20993214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/>
                        <a:t>1ª setmana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/>
                        <a:t>2ª setmana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/>
                        <a:t>3ª setmana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/>
                        <a:t>4ª setmana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/>
                        <a:t>5ªsetmana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/>
                        <a:t>6ªsetmana</a:t>
                      </a:r>
                    </a:p>
                    <a:p>
                      <a:pPr algn="ctr"/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/>
                        <a:t>7ª setmana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8720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alumne1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1871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alumne2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9958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alumne3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3084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alumne4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725314"/>
                  </a:ext>
                </a:extLst>
              </a:tr>
            </a:tbl>
          </a:graphicData>
        </a:graphic>
      </p:graphicFrame>
      <p:graphicFrame>
        <p:nvGraphicFramePr>
          <p:cNvPr id="8" name="Gràfic 7">
            <a:extLst>
              <a:ext uri="{FF2B5EF4-FFF2-40B4-BE49-F238E27FC236}">
                <a16:creationId xmlns:a16="http://schemas.microsoft.com/office/drawing/2014/main" id="{BE4D3613-9680-B9B1-7B0E-8FC179A1DB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3394248"/>
              </p:ext>
            </p:extLst>
          </p:nvPr>
        </p:nvGraphicFramePr>
        <p:xfrm>
          <a:off x="3447311" y="3491547"/>
          <a:ext cx="5297377" cy="2709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04389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ci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170</Words>
  <Application>Microsoft Office PowerPoint</Application>
  <PresentationFormat>Pantalla panoràmica</PresentationFormat>
  <Paragraphs>61</Paragraphs>
  <Slides>7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3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l'Office</vt:lpstr>
      <vt:lpstr>UT5 Circ Romà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UT5 Circ Romà</dc:title>
  <dc:creator>Lluís Nater Mesa</dc:creator>
  <cp:lastModifiedBy>Lluís Nater Mesa</cp:lastModifiedBy>
  <cp:revision>6</cp:revision>
  <dcterms:created xsi:type="dcterms:W3CDTF">2023-04-25T06:32:36Z</dcterms:created>
  <dcterms:modified xsi:type="dcterms:W3CDTF">2023-05-17T07:06:39Z</dcterms:modified>
</cp:coreProperties>
</file>